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6" y="-21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DFDB94-4BAB-B54C-845B-D21A02CA0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4D6442B-493D-A04C-A824-788D97BB4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BD93506-3F2F-984F-BFB9-D3394FBE6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7F84-76EB-4D4E-BFD0-683F2333D02F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43FD9F-AE1B-2F4A-A2AD-0A5E5A79F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7B1F8C-FE14-534C-BBCA-DF35CCE7C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6481-1ED9-4E4A-877C-424A6F50CB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5156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959773-462B-D34B-8C34-1A6EA620E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603F382-B007-6F47-92DF-9A96411C7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15364A4-5381-E64D-83BA-BA8AD5C59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7F84-76EB-4D4E-BFD0-683F2333D02F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D0FAE2-03F1-4746-833C-635939F3D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846EE1-8765-EE41-9916-A7A7C43DF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6481-1ED9-4E4A-877C-424A6F50CB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757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5C8B1B6-25FC-6F40-B770-C52B5E2279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8FF6BF9-CF5B-DC4A-B23B-44BA840DA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2787F9-9057-954D-82EA-9AE386B98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7F84-76EB-4D4E-BFD0-683F2333D02F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EC312D-13B8-6843-8B60-79A78716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CFA7EC-27A9-2A4F-8C74-EB13E355F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6481-1ED9-4E4A-877C-424A6F50CB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103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1C8C85-CFD3-C54F-9CC5-19928D61B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3CCA87-462D-8E4B-A4E9-BE336E8B7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E3BF4B-230F-FB4D-A785-28B76448A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7F84-76EB-4D4E-BFD0-683F2333D02F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64799A5-15DB-2447-B393-BEEFFABD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7C1DC2-B285-654A-B566-F801798B6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6481-1ED9-4E4A-877C-424A6F50CB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2534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ED114D-732F-654D-846C-3BF7DE166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102C327-78F9-874E-B316-A9C352180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C796F3-23C3-1147-84D7-ED28AEEE2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7F84-76EB-4D4E-BFD0-683F2333D02F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00F485-A842-254B-8639-521E1B895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478E2A-4617-774E-A0AD-662B434DD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6481-1ED9-4E4A-877C-424A6F50CB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912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F879D6-ED17-F546-83F4-819AE74D2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E1D5DA-B559-AF40-88D3-2718090475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3A5D4D8-DE2C-724A-9F16-5C75548F25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4D56AD7-C9C3-0C46-8401-CBEDB657B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7F84-76EB-4D4E-BFD0-683F2333D02F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CA424AD-7401-844C-8B27-23557D570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33857F5-D60F-4A49-B578-91C8B33F4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6481-1ED9-4E4A-877C-424A6F50CB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602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6BB305-0757-AE4F-B50A-B699E888C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13FE509-62AA-9A41-BD34-DCE032D1A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0835908-FE31-0543-B167-9F71E0604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A923DC0-3E21-F848-B26F-018F27CDE7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99DB5D1-89B9-DA45-8946-175BC55D1E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F8DB872-8733-C042-8A3D-6A6845F5E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7F84-76EB-4D4E-BFD0-683F2333D02F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87B3753-FE9F-D543-85EA-64486F032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DCDDB90-B215-5845-B7F0-A7C6B6C5E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6481-1ED9-4E4A-877C-424A6F50CB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62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AEDB5A-A8DC-A146-B1B2-E579BE78A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6CE44EA-F116-E74F-B8A3-C32E3ED03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7F84-76EB-4D4E-BFD0-683F2333D02F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355BE77-F0EB-A240-974A-6F6104838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4174C5F-7137-1F4D-BFA8-0638BC1CF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6481-1ED9-4E4A-877C-424A6F50CB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081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F1C323B-293B-D249-BB13-81E962B84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7F84-76EB-4D4E-BFD0-683F2333D02F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405086E-4026-B544-90F2-1869D33A0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13891DD-1B15-004F-BBDC-41E84EB04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6481-1ED9-4E4A-877C-424A6F50CB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7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194B8B-0509-7A4F-BB8D-627E4AE4A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DA5880-3A67-B045-B1A2-5AE765087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600A4F4-FACB-524E-AF41-202CB9E39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FF7858F-3FBB-494D-8F1F-7AE4F2228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7F84-76EB-4D4E-BFD0-683F2333D02F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23AAF8E-0B79-834C-A9A4-697FBE9F9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449046B-006C-4240-B1B0-1081E03DF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6481-1ED9-4E4A-877C-424A6F50CB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550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3D96F8-2F7B-0545-9EF6-868F8B0B4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69B61DC-3FA2-5D40-8F21-8BB7556788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142FA12-ED18-BA41-8CF2-6CEBED73C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26F0079-314F-6C48-969F-B2438A314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7F84-76EB-4D4E-BFD0-683F2333D02F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8D59068-9444-FD4A-8768-958B30EA7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CDF000A-686D-D741-987B-DEAFA5CD9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6481-1ED9-4E4A-877C-424A6F50CB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232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647A564-5938-A041-8155-FBF813F75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B4A1835-FC9B-224C-85C7-B6DE91CA7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1C3A0D-7B1C-A846-BE3A-EE906CEA6C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97F84-76EB-4D4E-BFD0-683F2333D02F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65780CD-F355-2342-B2AD-C6CB656037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734E90-0A73-D04B-B466-DC3366EF34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F6481-1ED9-4E4A-877C-424A6F50CB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759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>
            <a:extLst>
              <a:ext uri="{FF2B5EF4-FFF2-40B4-BE49-F238E27FC236}">
                <a16:creationId xmlns:a16="http://schemas.microsoft.com/office/drawing/2014/main" xmlns="" id="{29AA24DA-4AD1-354C-BF6C-30E9D971B4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9425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D358F940-4BBB-6641-B0DE-3AE1A0D602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16367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39A9BE02-1CC2-034C-B5AF-12B6E045D7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25016" y="0"/>
            <a:ext cx="12317016" cy="701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43793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B6EDACBD-20F7-324C-AA87-FD05A3310A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92869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C6D90058-A0B8-7149-9909-E18A2C6C0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76973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SHK</cp:lastModifiedBy>
  <cp:revision>2</cp:revision>
  <dcterms:created xsi:type="dcterms:W3CDTF">2020-06-17T05:53:12Z</dcterms:created>
  <dcterms:modified xsi:type="dcterms:W3CDTF">2020-06-17T06:28:58Z</dcterms:modified>
</cp:coreProperties>
</file>